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3608050" cy="9601200"/>
  <p:notesSz cx="10234613" cy="146621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8CB5"/>
    <a:srgbClr val="FC9036"/>
    <a:srgbClr val="648ACE"/>
    <a:srgbClr val="FFFFF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131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0604" y="1571308"/>
            <a:ext cx="11566843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1006" y="5042853"/>
            <a:ext cx="10206038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9D9-5806-4398-83A9-96DDDF6E1CD1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3CE-319D-40BA-8762-B4F1850CD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531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9D9-5806-4398-83A9-96DDDF6E1CD1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3CE-319D-40BA-8762-B4F1850CD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04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8261" y="511175"/>
            <a:ext cx="2934236" cy="813657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5554" y="511175"/>
            <a:ext cx="8632607" cy="813657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9D9-5806-4398-83A9-96DDDF6E1CD1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3CE-319D-40BA-8762-B4F1850CD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59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9D9-5806-4398-83A9-96DDDF6E1CD1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3CE-319D-40BA-8762-B4F1850CD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816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467" y="2393635"/>
            <a:ext cx="11736943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467" y="6425250"/>
            <a:ext cx="11736943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9D9-5806-4398-83A9-96DDDF6E1CD1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3CE-319D-40BA-8762-B4F1850CD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88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35554" y="2555875"/>
            <a:ext cx="5783421" cy="60918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9075" y="2555875"/>
            <a:ext cx="5783421" cy="60918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9D9-5806-4398-83A9-96DDDF6E1CD1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3CE-319D-40BA-8762-B4F1850CD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27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326" y="511177"/>
            <a:ext cx="11736943" cy="18557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7327" y="2353628"/>
            <a:ext cx="5756842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7327" y="3507105"/>
            <a:ext cx="5756842" cy="515842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9076" y="2353628"/>
            <a:ext cx="5785194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89076" y="3507105"/>
            <a:ext cx="5785194" cy="515842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9D9-5806-4398-83A9-96DDDF6E1CD1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3CE-319D-40BA-8762-B4F1850CD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22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9D9-5806-4398-83A9-96DDDF6E1CD1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3CE-319D-40BA-8762-B4F1850CD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579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9D9-5806-4398-83A9-96DDDF6E1CD1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3CE-319D-40BA-8762-B4F1850CD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570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326" y="640080"/>
            <a:ext cx="4388950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5194" y="1382397"/>
            <a:ext cx="6889075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7326" y="2880360"/>
            <a:ext cx="4388950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9D9-5806-4398-83A9-96DDDF6E1CD1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3CE-319D-40BA-8762-B4F1850CD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38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326" y="640080"/>
            <a:ext cx="4388950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85194" y="1382397"/>
            <a:ext cx="6889075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7326" y="2880360"/>
            <a:ext cx="4388950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9D9-5806-4398-83A9-96DDDF6E1CD1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3CE-319D-40BA-8762-B4F1850CD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8413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5554" y="511177"/>
            <a:ext cx="11736943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554" y="2555875"/>
            <a:ext cx="11736943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5554" y="8898892"/>
            <a:ext cx="3061811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CC9D9-5806-4398-83A9-96DDDF6E1CD1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07667" y="8898892"/>
            <a:ext cx="4592717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10685" y="8898892"/>
            <a:ext cx="3061811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0C3CE-319D-40BA-8762-B4F1850CD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910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pixabay.com/de/globus-erde-welt-globalisierung-563239/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57762781-E3EA-4936-91B1-447B7727953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811" y="6295293"/>
            <a:ext cx="2519373" cy="3023895"/>
          </a:xfrm>
          <a:prstGeom prst="rect">
            <a:avLst/>
          </a:prstGeom>
        </p:spPr>
      </p:pic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432A071D-5BC1-4BDA-AA27-C6F752150689}"/>
              </a:ext>
            </a:extLst>
          </p:cNvPr>
          <p:cNvGrpSpPr>
            <a:grpSpLocks noChangeAspect="1"/>
          </p:cNvGrpSpPr>
          <p:nvPr/>
        </p:nvGrpSpPr>
        <p:grpSpPr>
          <a:xfrm>
            <a:off x="10334353" y="16777"/>
            <a:ext cx="3012211" cy="2510174"/>
            <a:chOff x="2645326" y="1559169"/>
            <a:chExt cx="8292906" cy="6910754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A84971C0-0DC3-4F28-897C-71C5D7EE54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2844618" y="1752600"/>
              <a:ext cx="6096000" cy="6096000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F6A75619-E641-4048-BEA1-05B03825EF0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5326" y="1559169"/>
              <a:ext cx="8292906" cy="6910754"/>
            </a:xfrm>
            <a:prstGeom prst="rect">
              <a:avLst/>
            </a:prstGeom>
            <a:effectLst/>
          </p:spPr>
        </p:pic>
      </p:grpSp>
      <p:sp>
        <p:nvSpPr>
          <p:cNvPr id="19" name="Rechteck 18">
            <a:extLst>
              <a:ext uri="{FF2B5EF4-FFF2-40B4-BE49-F238E27FC236}">
                <a16:creationId xmlns:a16="http://schemas.microsoft.com/office/drawing/2014/main" id="{677C979D-CEBD-4F2C-8F01-16CB742EDC3D}"/>
              </a:ext>
            </a:extLst>
          </p:cNvPr>
          <p:cNvSpPr/>
          <p:nvPr/>
        </p:nvSpPr>
        <p:spPr>
          <a:xfrm rot="3003805">
            <a:off x="3480843" y="3124238"/>
            <a:ext cx="10698400" cy="425257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none" lIns="97710" tIns="48856" rIns="97710" bIns="48856" numCol="1">
            <a:prstTxWarp prst="textArchUp">
              <a:avLst>
                <a:gd name="adj" fmla="val 11649830"/>
              </a:avLst>
            </a:prstTxWarp>
            <a:spAutoFit/>
          </a:bodyPr>
          <a:lstStyle/>
          <a:p>
            <a:pPr algn="ctr"/>
            <a:r>
              <a:rPr lang="de-DE" sz="8549" b="1" dirty="0">
                <a:ln w="9525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Worldwide Spin in Public Day!</a:t>
            </a:r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4CF81894-A5CB-447D-B82A-42F8C65256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432" y="-23445"/>
            <a:ext cx="3799269" cy="3166045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6BC44E45-3EE0-4858-9944-AADBB1685135}"/>
              </a:ext>
            </a:extLst>
          </p:cNvPr>
          <p:cNvSpPr txBox="1"/>
          <p:nvPr/>
        </p:nvSpPr>
        <p:spPr>
          <a:xfrm>
            <a:off x="1594338" y="2903439"/>
            <a:ext cx="7434496" cy="3939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923" b="1" dirty="0">
                <a:solidFill>
                  <a:srgbClr val="7D8CB5"/>
                </a:solidFill>
              </a:rPr>
              <a:t>Was machen wir? </a:t>
            </a:r>
          </a:p>
          <a:p>
            <a:r>
              <a:rPr lang="de-DE" sz="1923" b="1" dirty="0">
                <a:solidFill>
                  <a:srgbClr val="7D8CB5"/>
                </a:solidFill>
              </a:rPr>
              <a:t>Wir spinnen gemeinsam an vielen verschiedenen Orten auf der ganzen Welt – egal ob mit Handspindel, Spinnrad oder anderem Spinngerät</a:t>
            </a:r>
          </a:p>
          <a:p>
            <a:endParaRPr lang="de-DE" sz="1923" b="1" dirty="0">
              <a:solidFill>
                <a:srgbClr val="7D8CB5"/>
              </a:solidFill>
            </a:endParaRPr>
          </a:p>
          <a:p>
            <a:r>
              <a:rPr lang="de-DE" sz="1923" b="1" dirty="0">
                <a:solidFill>
                  <a:srgbClr val="7D8CB5"/>
                </a:solidFill>
              </a:rPr>
              <a:t>Warum tun wir das? </a:t>
            </a:r>
          </a:p>
          <a:p>
            <a:r>
              <a:rPr lang="de-DE" sz="1923" b="1" dirty="0">
                <a:solidFill>
                  <a:srgbClr val="7D8CB5"/>
                </a:solidFill>
              </a:rPr>
              <a:t>Wir spinnen gemeinsam am längsten Strang Deutschlands, schnattern und stellen unser Hobby vor</a:t>
            </a:r>
          </a:p>
          <a:p>
            <a:endParaRPr lang="de-DE" sz="1923" b="1" dirty="0">
              <a:solidFill>
                <a:srgbClr val="7D8CB5"/>
              </a:solidFill>
            </a:endParaRPr>
          </a:p>
          <a:p>
            <a:r>
              <a:rPr lang="de-DE" sz="1923" b="1" dirty="0">
                <a:solidFill>
                  <a:srgbClr val="7D8CB5"/>
                </a:solidFill>
              </a:rPr>
              <a:t>Wann ist der weltweit gemeinsame </a:t>
            </a:r>
            <a:r>
              <a:rPr lang="de-DE" sz="1923" b="1" dirty="0" err="1">
                <a:solidFill>
                  <a:srgbClr val="7D8CB5"/>
                </a:solidFill>
              </a:rPr>
              <a:t>Spinntag</a:t>
            </a:r>
            <a:r>
              <a:rPr lang="de-DE" sz="1923" b="1" dirty="0">
                <a:solidFill>
                  <a:srgbClr val="7D8CB5"/>
                </a:solidFill>
              </a:rPr>
              <a:t>?</a:t>
            </a:r>
          </a:p>
          <a:p>
            <a:r>
              <a:rPr lang="de-DE" sz="1923" b="1" dirty="0">
                <a:solidFill>
                  <a:srgbClr val="7D8CB5"/>
                </a:solidFill>
              </a:rPr>
              <a:t>Immer am dritten Samstag im September findet weltweit der Spin in Public Day statt</a:t>
            </a:r>
          </a:p>
          <a:p>
            <a:pPr marL="488598" indent="-488598">
              <a:buFontTx/>
              <a:buChar char="-"/>
            </a:pPr>
            <a:endParaRPr lang="de-DE" sz="1923" b="1" dirty="0">
              <a:solidFill>
                <a:srgbClr val="7D8CB5"/>
              </a:solidFill>
            </a:endParaRPr>
          </a:p>
          <a:p>
            <a:pPr marL="488598" indent="-488598">
              <a:buFontTx/>
              <a:buChar char="-"/>
            </a:pPr>
            <a:endParaRPr lang="de-DE" sz="1923" b="1" dirty="0">
              <a:solidFill>
                <a:srgbClr val="7D8CB5"/>
              </a:solidFill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B2802021-CE8A-46C6-A4B1-07DE6BC9BB7B}"/>
              </a:ext>
            </a:extLst>
          </p:cNvPr>
          <p:cNvSpPr txBox="1"/>
          <p:nvPr/>
        </p:nvSpPr>
        <p:spPr>
          <a:xfrm>
            <a:off x="1076668" y="7717121"/>
            <a:ext cx="4572356" cy="1028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92" b="1" dirty="0">
                <a:solidFill>
                  <a:srgbClr val="7D8CB5"/>
                </a:solidFill>
              </a:rPr>
              <a:t>Hier könnte dein </a:t>
            </a:r>
            <a:r>
              <a:rPr lang="de-DE" sz="2992" b="1" dirty="0" err="1">
                <a:solidFill>
                  <a:srgbClr val="7D8CB5"/>
                </a:solidFill>
              </a:rPr>
              <a:t>Teamname</a:t>
            </a:r>
            <a:r>
              <a:rPr lang="de-DE" sz="2992" b="1" dirty="0">
                <a:solidFill>
                  <a:srgbClr val="7D8CB5"/>
                </a:solidFill>
              </a:rPr>
              <a:t> stehen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501BF507-F2C0-4B04-8D15-9025BC232E24}"/>
              </a:ext>
            </a:extLst>
          </p:cNvPr>
          <p:cNvGrpSpPr/>
          <p:nvPr/>
        </p:nvGrpSpPr>
        <p:grpSpPr>
          <a:xfrm>
            <a:off x="9028834" y="8399936"/>
            <a:ext cx="5456414" cy="1094595"/>
            <a:chOff x="9028834" y="8622673"/>
            <a:chExt cx="5456414" cy="1094595"/>
          </a:xfrm>
        </p:grpSpPr>
        <p:pic>
          <p:nvPicPr>
            <p:cNvPr id="31" name="Grafik 30">
              <a:extLst>
                <a:ext uri="{FF2B5EF4-FFF2-40B4-BE49-F238E27FC236}">
                  <a16:creationId xmlns:a16="http://schemas.microsoft.com/office/drawing/2014/main" id="{25C9A789-68AF-45EC-BEAA-328A63BF833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8834" y="8967996"/>
              <a:ext cx="749272" cy="749272"/>
            </a:xfrm>
            <a:prstGeom prst="rect">
              <a:avLst/>
            </a:prstGeom>
          </p:spPr>
        </p:pic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3A3B9725-AC0E-4E50-835E-B0DEAB151303}"/>
                </a:ext>
              </a:extLst>
            </p:cNvPr>
            <p:cNvSpPr txBox="1"/>
            <p:nvPr/>
          </p:nvSpPr>
          <p:spPr>
            <a:xfrm>
              <a:off x="9028837" y="8622673"/>
              <a:ext cx="5456411" cy="694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923" b="1" dirty="0">
                  <a:solidFill>
                    <a:srgbClr val="FC9036"/>
                  </a:solidFill>
                </a:rPr>
                <a:t>http://handspinngilde.org/</a:t>
              </a:r>
            </a:p>
            <a:p>
              <a:pPr marL="488598" indent="-488598">
                <a:buFontTx/>
                <a:buChar char="-"/>
              </a:pPr>
              <a:endParaRPr lang="de-DE" sz="1923" b="1" dirty="0">
                <a:solidFill>
                  <a:srgbClr val="FC9036"/>
                </a:solidFill>
              </a:endParaRPr>
            </a:p>
          </p:txBody>
        </p:sp>
      </p:grpSp>
      <p:pic>
        <p:nvPicPr>
          <p:cNvPr id="6" name="Grafik 5">
            <a:extLst>
              <a:ext uri="{FF2B5EF4-FFF2-40B4-BE49-F238E27FC236}">
                <a16:creationId xmlns:a16="http://schemas.microsoft.com/office/drawing/2014/main" id="{9386D419-00F6-47A8-A913-73ED15E37CF2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965" y="8831060"/>
            <a:ext cx="623248" cy="62324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57B6BA9B-480F-4720-86DA-D28A3AA9FF34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806" y="8818094"/>
            <a:ext cx="623247" cy="62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876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Hagen</dc:creator>
  <cp:lastModifiedBy>Büro Handspinngilde</cp:lastModifiedBy>
  <cp:revision>15</cp:revision>
  <cp:lastPrinted>2023-05-04T19:30:27Z</cp:lastPrinted>
  <dcterms:created xsi:type="dcterms:W3CDTF">2023-04-18T08:57:57Z</dcterms:created>
  <dcterms:modified xsi:type="dcterms:W3CDTF">2023-09-07T06:20:47Z</dcterms:modified>
</cp:coreProperties>
</file>